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3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8ACDB3CC-F982-40F9-8DD6-BCC9AFBF44BD}" type="datetime1">
              <a:rPr lang="en-US" smtClean="0"/>
              <a:pPr/>
              <a:t>3/11/2015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C5B1FEA-406A-7749-A5C3-DDCB5F67A4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71C1A-CAFA-43FD-A579-55B116A1448A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1BC03-21BF-4F6B-A3BE-29C937D452B1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08867-0964-49C4-9DE5-8FBB189497BC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AE5B-B07C-441A-8026-C23A427A74DC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1D5B8-D9C5-419F-913D-2186935717ED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F952F-F888-4FB8-9CB7-51D5F02FA3C8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DB32-6162-43C0-9325-230E0A9B0177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19B57-0E9E-4DE4-A7F5-9A169EF1CEE0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8F86C-0F1B-4333-B99B-B3B2B1F87225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7FCD9-7699-43D6-8D62-436E2DD234FF}" type="datetime1">
              <a:rPr lang="en-US" smtClean="0"/>
              <a:pPr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B1FEA-406A-7749-A5C3-DDCB5F67A4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610FC3EB-42FB-4C38-8CAE-7A1293B83421}" type="datetime1">
              <a:rPr lang="en-US" smtClean="0"/>
              <a:pPr/>
              <a:t>3/11/2015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C5B1FEA-406A-7749-A5C3-DDCB5F67A4C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Elephants &amp; Squares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Thinking Strategy: Creating a Mental Model and Making Inferences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7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38388"/>
            <a:ext cx="7467600" cy="42595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/>
              <a:t>Elephants walking along the trails </a:t>
            </a:r>
          </a:p>
          <a:p>
            <a:pPr marL="0" indent="0" algn="ctr">
              <a:buNone/>
            </a:pPr>
            <a:r>
              <a:rPr lang="en-US" sz="2800" dirty="0"/>
              <a:t>Are holding hands by holding tails.</a:t>
            </a:r>
          </a:p>
          <a:p>
            <a:pPr marL="0" indent="0" algn="ctr">
              <a:buNone/>
            </a:pPr>
            <a:r>
              <a:rPr lang="en-US" sz="2800" dirty="0"/>
              <a:t>Trunks and tails are handy things, </a:t>
            </a:r>
          </a:p>
          <a:p>
            <a:pPr marL="0" indent="0" algn="ctr">
              <a:buNone/>
            </a:pPr>
            <a:r>
              <a:rPr lang="en-US" sz="2800" dirty="0"/>
              <a:t>When elephants walk in circus rings.</a:t>
            </a:r>
          </a:p>
          <a:p>
            <a:pPr marL="0" indent="0" algn="ctr">
              <a:buNone/>
            </a:pPr>
            <a:r>
              <a:rPr lang="en-US" sz="2800" dirty="0"/>
              <a:t>Elephants work and elephants play. </a:t>
            </a:r>
          </a:p>
          <a:p>
            <a:pPr marL="0" indent="0" algn="ctr">
              <a:buNone/>
            </a:pPr>
            <a:r>
              <a:rPr lang="en-US" sz="2800" dirty="0"/>
              <a:t>And elephants walk </a:t>
            </a:r>
            <a:r>
              <a:rPr lang="en-US" sz="2800" dirty="0" smtClean="0"/>
              <a:t>along the way.</a:t>
            </a:r>
            <a:endParaRPr lang="en-US" sz="2800" dirty="0"/>
          </a:p>
          <a:p>
            <a:pPr marL="0" indent="0" algn="ctr">
              <a:buNone/>
            </a:pPr>
            <a:r>
              <a:rPr lang="en-US" sz="2800" dirty="0"/>
              <a:t>And when they walk it never fails </a:t>
            </a:r>
          </a:p>
          <a:p>
            <a:pPr marL="0" indent="0" algn="ctr">
              <a:buNone/>
            </a:pPr>
            <a:r>
              <a:rPr lang="en-US" sz="2800" dirty="0"/>
              <a:t>They're holding hands by holding tails.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1388518" y="635082"/>
            <a:ext cx="1776287" cy="939888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2776731" y="635082"/>
            <a:ext cx="1776287" cy="939888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4288423" y="635082"/>
            <a:ext cx="1776287" cy="939888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5626780" y="635082"/>
            <a:ext cx="1776287" cy="9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53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wonder….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elephants walk into a circus ring, how many hand/tail holdings are there, and how many trunks and tails are not being held?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Could I predict the number of each, depending upon how many elephants there are?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129942" y="5274706"/>
            <a:ext cx="1776287" cy="939888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1511997" y="5274706"/>
            <a:ext cx="1776287" cy="939888"/>
          </a:xfrm>
          <a:prstGeom prst="rect">
            <a:avLst/>
          </a:prstGeom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2900210" y="5274706"/>
            <a:ext cx="1776287" cy="939888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4411902" y="5274706"/>
            <a:ext cx="1776287" cy="939888"/>
          </a:xfrm>
          <a:prstGeom prst="rect">
            <a:avLst/>
          </a:prstGeom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5750259" y="5274706"/>
            <a:ext cx="1776287" cy="939888"/>
          </a:xfrm>
          <a:prstGeom prst="rect">
            <a:avLst/>
          </a:prstGeom>
        </p:spPr>
      </p:pic>
      <p:pic>
        <p:nvPicPr>
          <p:cNvPr id="9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7064526" y="5274706"/>
            <a:ext cx="1776287" cy="93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9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Think-Aloud</a:t>
            </a:r>
            <a:br>
              <a:rPr lang="en-US" dirty="0" smtClean="0"/>
            </a:br>
            <a:r>
              <a:rPr lang="en-US" sz="1400" dirty="0" smtClean="0"/>
              <a:t>Create a Mental Model and Make an Inference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52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Model I Could Have Used….</a:t>
            </a:r>
            <a:endParaRPr lang="en-US" dirty="0"/>
          </a:p>
        </p:txBody>
      </p:sp>
      <p:pic>
        <p:nvPicPr>
          <p:cNvPr id="4" name="Content Placeholder 3" descr="IMG_0363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08" b="43546"/>
          <a:stretch/>
        </p:blipFill>
        <p:spPr>
          <a:xfrm>
            <a:off x="838200" y="2561167"/>
            <a:ext cx="7467600" cy="2095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89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turn!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9975" r="-39975"/>
          <a:stretch>
            <a:fillRect/>
          </a:stretch>
        </p:blipFill>
        <p:spPr>
          <a:xfrm>
            <a:off x="5792299" y="436563"/>
            <a:ext cx="3351701" cy="1773488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-141012" y="436563"/>
            <a:ext cx="3351701" cy="177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1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turn!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9975" r="-39975"/>
          <a:stretch>
            <a:fillRect/>
          </a:stretch>
        </p:blipFill>
        <p:spPr>
          <a:xfrm>
            <a:off x="5792299" y="436563"/>
            <a:ext cx="3351701" cy="1773488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-141012" y="436563"/>
            <a:ext cx="3351701" cy="1773488"/>
          </a:xfrm>
          <a:prstGeom prst="rect">
            <a:avLst/>
          </a:prstGeom>
        </p:spPr>
      </p:pic>
      <p:pic>
        <p:nvPicPr>
          <p:cNvPr id="3" name="Picture 2" descr="IMG_036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39" b="43434"/>
          <a:stretch/>
        </p:blipFill>
        <p:spPr>
          <a:xfrm>
            <a:off x="1481671" y="2210051"/>
            <a:ext cx="6286493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IMG_0362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63" b="41053"/>
          <a:stretch/>
        </p:blipFill>
        <p:spPr>
          <a:xfrm>
            <a:off x="1481670" y="4265083"/>
            <a:ext cx="6286493" cy="19852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370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9975" r="-39975"/>
          <a:stretch>
            <a:fillRect/>
          </a:stretch>
        </p:blipFill>
        <p:spPr>
          <a:xfrm>
            <a:off x="5792299" y="436563"/>
            <a:ext cx="3351701" cy="1773488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/>
          <a:srcRect l="-39975" r="-39975"/>
          <a:stretch>
            <a:fillRect/>
          </a:stretch>
        </p:blipFill>
        <p:spPr>
          <a:xfrm>
            <a:off x="-141012" y="436563"/>
            <a:ext cx="3351701" cy="17734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5590" y="2210051"/>
            <a:ext cx="767328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Please answer on an index card:</a:t>
            </a:r>
          </a:p>
          <a:p>
            <a:endParaRPr lang="en-US" sz="3600" dirty="0" smtClean="0"/>
          </a:p>
          <a:p>
            <a:r>
              <a:rPr lang="en-US" sz="3600" dirty="0" smtClean="0"/>
              <a:t>How </a:t>
            </a:r>
            <a:r>
              <a:rPr lang="en-US" sz="3600" dirty="0"/>
              <a:t>did CREATING A MENTAL MODEL help you to think about the task? </a:t>
            </a:r>
            <a:endParaRPr lang="en-US" sz="3600" dirty="0" smtClean="0"/>
          </a:p>
          <a:p>
            <a:endParaRPr lang="en-US" sz="3600" dirty="0"/>
          </a:p>
          <a:p>
            <a:r>
              <a:rPr lang="en-US" sz="3600" dirty="0" smtClean="0"/>
              <a:t>How </a:t>
            </a:r>
            <a:r>
              <a:rPr lang="en-US" sz="3600" dirty="0"/>
              <a:t>did MAKING INFERENCES help you to think about the task? </a:t>
            </a:r>
          </a:p>
        </p:txBody>
      </p:sp>
    </p:spTree>
    <p:extLst>
      <p:ext uri="{BB962C8B-B14F-4D97-AF65-F5344CB8AC3E}">
        <p14:creationId xmlns:p14="http://schemas.microsoft.com/office/powerpoint/2010/main" val="418868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Sketchbook.thmx</Template>
  <TotalTime>80</TotalTime>
  <Words>159</Words>
  <Application>Microsoft Office PowerPoint</Application>
  <PresentationFormat>On-screen Show (4:3)</PresentationFormat>
  <Paragraphs>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Bradley Hand ITC TT-Bold</vt:lpstr>
      <vt:lpstr>Cambria</vt:lpstr>
      <vt:lpstr>Rage Italic</vt:lpstr>
      <vt:lpstr>Sketchbook</vt:lpstr>
      <vt:lpstr>Elephants &amp; Squares</vt:lpstr>
      <vt:lpstr>PowerPoint Presentation</vt:lpstr>
      <vt:lpstr>I wonder….</vt:lpstr>
      <vt:lpstr>Think-Aloud Create a Mental Model and Make an Inference</vt:lpstr>
      <vt:lpstr>Another Model I Could Have Used….</vt:lpstr>
      <vt:lpstr>Your turn!</vt:lpstr>
      <vt:lpstr>Your turn!</vt:lpstr>
      <vt:lpstr>Reflection</vt:lpstr>
    </vt:vector>
  </TitlesOfParts>
  <Company>WCPS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Elephants &amp; Squares</dc:title>
  <dc:creator>Sheri Brittenham</dc:creator>
  <cp:lastModifiedBy>Mandy McDonough</cp:lastModifiedBy>
  <cp:revision>12</cp:revision>
  <dcterms:created xsi:type="dcterms:W3CDTF">2015-02-02T23:23:02Z</dcterms:created>
  <dcterms:modified xsi:type="dcterms:W3CDTF">2015-03-11T19:09:50Z</dcterms:modified>
</cp:coreProperties>
</file>